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274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春</cp:lastModifiedBy>
  <cp:revision>63</cp:revision>
  <dcterms:created xsi:type="dcterms:W3CDTF">2020-01-14T01:01:00Z</dcterms:created>
  <dcterms:modified xsi:type="dcterms:W3CDTF">2024-02-20T00:25:36Z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63077D642C5B46C295E9FF52E0394D35_13</vt:lpwstr>
  </property>
</Properties>
</file>